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2488-9F1D-4B27-BC5D-5747A506A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70E6D-D135-448F-B47F-CD5158E95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133CC-26F9-4F7D-9601-96CABCD4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A5E4-980B-4E7F-99C2-8D261097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525BF-F221-446A-8D13-926D5141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22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45D0-AA6E-4BA4-9F6F-CA07CB83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13C9A-2E7B-48F1-AE4F-05542CF12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C96F2-ADFE-4339-BEAF-3D8B388B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E97-B15C-4918-A0F2-D2825D21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BA34-117A-4C7E-866A-52FF7974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3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9B127-0453-4F79-923C-6AF4A9B66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DFF13-7D6E-4049-A9F5-810510278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ABDB3-DF90-43E4-839A-6600DDAC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F2E44-03C2-4A88-8DB0-0F16398E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1ED8E-9D8B-4041-BDCF-E78EBB61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5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E859-250E-4B34-8E45-886A84A1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F14E-66DE-4B12-9FF0-231B73EC5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684FA-CA66-40F8-A86F-CEFFF373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6C2A9-00B0-46E0-8DA1-E2F72CD7F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27D51-6D04-44A5-B193-A11FE843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6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1EA0-858D-4C17-9FB7-149429A1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DB882-0A7C-4142-B38A-2A72341E6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5416-4F47-4B52-B201-7CC7B4B7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1D22A-7BC6-4A38-9DA9-A5767E57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061D-AEE3-46C0-8E33-7ED72256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1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9973-DB32-4013-A098-404F05E4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F45EB-49C1-4B48-8821-5D1AB8E4A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BA02C-F058-42E9-8C6B-E400D18FB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A0D68-0EE1-4275-8246-6FA0E95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10D5C-46A5-4BDD-9FE9-FCB95752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BCBA9-6A9C-480A-8C90-6ACA2C02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3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A49F-1BF7-4F72-8F0C-CF3EB644B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191B4-AB23-48CD-8E0D-3093F5347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A4086-57F4-423F-9499-8D9850D7B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5628E-5202-44C0-ADB8-2932E588B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77EF37-74B7-49B5-BFCF-4532A2CF49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F89CE9-147D-4AE0-9D57-083270E9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4AF8F-3C9E-44EC-8D00-D314A4B1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992CA0-84C7-496E-958C-54FA68D0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126E-6493-4DF1-A402-8580505E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5FFB4-E7E2-4332-9AF6-A05C6DA4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F326E-4B76-4FAA-BCD0-65614442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A0830-1781-4BAE-907A-CAEE0175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CF5E9-F73B-4BE5-A201-B574CFE7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32B12-B532-4071-A5D2-00AC31E2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D45D1-3A83-42B7-8FFE-E75AB4DE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84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4A19-032D-47C1-BB88-D78139BD0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A2DE3-41A1-4CE7-B57E-67F973614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BD6AC-B5D5-4D7A-83F6-66EB9129E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A8B28-0E34-475A-BA00-E48AAA3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0D7C3-1A20-4AD6-94D0-0166FDD3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65DD3-5F56-46BA-A81B-381193CF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8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7B21-D6E9-46CD-B3C3-55B78E5EA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E368B-E1CC-4228-BCC8-E68B21DF1F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61448-76D5-429C-B8D2-201CE0B0B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5B104-38E4-4991-A642-B55584C0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BCB6-BD16-4BB8-B7E4-ACF4EC6D2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D3C6E-9FAF-4C46-BAC8-0BB67E8C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9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D37B0-7B28-4E5B-A877-EA365E1D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E3A3D-B715-476E-A84B-CACD7DC10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E2222-D89A-499C-9FD7-F13A9418D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FCD71-2835-48FD-A182-C87EB3B4CB0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8B0FE-FFF1-4C9E-BAEE-1B453A866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468CC-2AF1-42A7-B0F9-E6394D64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2D0FD-BEFB-4856-9BF8-5A0057957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2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7FE1E6-07B9-4EB8-B267-E08C7B05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00:00 Sunday</a:t>
            </a:r>
          </a:p>
        </p:txBody>
      </p:sp>
    </p:spTree>
    <p:extLst>
      <p:ext uri="{BB962C8B-B14F-4D97-AF65-F5344CB8AC3E}">
        <p14:creationId xmlns:p14="http://schemas.microsoft.com/office/powerpoint/2010/main" val="207118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09:00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7C396F-A9BD-45D3-878E-BF6429AA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B77FE-D3D8-4C3D-BE5C-FB48ECCF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2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5AD6B-41A5-4495-A273-D6D9CFA5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8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7036B-2496-48A6-B6B0-A038D380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3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7A6897-04DB-49E5-90A6-D3F73C57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1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5D81F-BB4C-4081-A532-320F037E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C2136-894C-45CF-AA27-EE5E5582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7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CCE10-50A2-4053-B442-01B4F3F96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17:00 Sunday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0B84A-E710-476C-9817-AFE53EAF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02744-62BA-4FCF-8944-65BEE326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1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C33EEE-2F8E-4F9F-A679-CA314B50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99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858CE-A94B-40DD-91DB-C24B063F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6D8A94-F664-424D-BBC9-E3A9CC21D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5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BF0AB-105B-4265-85E3-2A080EB1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06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1EFB6-3429-4B27-A19C-DB75E530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7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0FBEA-F26A-44D3-8BFA-23620503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9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8F778-5115-4CE8-A89B-92BEAB96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C9457-1B12-4A60-9EF6-C725D5A6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04:00 Sunday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2D5A1-7DDB-4B4B-8ABF-0B3EE43B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05:00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E9EEF9-4293-4D1E-9EC2-D6078235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51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A1ECC-59F7-4B87-A323-092A52CA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1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07:00 Sunday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D86871-D080-4E36-AC8F-B22F92F2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192948-FF81-4DC3-B2E6-735FFEDD6144}"/>
              </a:ext>
            </a:extLst>
          </p:cNvPr>
          <p:cNvSpPr txBox="1"/>
          <p:nvPr/>
        </p:nvSpPr>
        <p:spPr>
          <a:xfrm>
            <a:off x="6544887" y="570807"/>
            <a:ext cx="202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08:00 Sunday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A3DC4-8A8D-4C82-BA20-75EA0902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1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02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48</Words>
  <Application>Microsoft Office PowerPoint</Application>
  <PresentationFormat>Widescreen</PresentationFormat>
  <Paragraphs>24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Dagoberto Romer</dc:creator>
  <cp:lastModifiedBy>Dagoberto Romer</cp:lastModifiedBy>
  <cp:revision>3</cp:revision>
  <dcterms:created xsi:type="dcterms:W3CDTF">2018-06-13T17:20:53Z</dcterms:created>
  <dcterms:modified xsi:type="dcterms:W3CDTF">2018-06-13T17:38:11Z</dcterms:modified>
</cp:coreProperties>
</file>